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3" r:id="rId5"/>
    <p:sldId id="259" r:id="rId6"/>
    <p:sldId id="270" r:id="rId7"/>
    <p:sldId id="260" r:id="rId8"/>
    <p:sldId id="262" r:id="rId9"/>
    <p:sldId id="266" r:id="rId10"/>
    <p:sldId id="268" r:id="rId11"/>
    <p:sldId id="269" r:id="rId12"/>
    <p:sldId id="278" r:id="rId13"/>
    <p:sldId id="277" r:id="rId14"/>
    <p:sldId id="261" r:id="rId15"/>
    <p:sldId id="265" r:id="rId16"/>
    <p:sldId id="275" r:id="rId17"/>
    <p:sldId id="274" r:id="rId18"/>
    <p:sldId id="276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1512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2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4831080" y="178425"/>
            <a:ext cx="25298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BB68-8B13-4611-BE9B-694C518460A2}"/>
              </a:ext>
            </a:extLst>
          </p:cNvPr>
          <p:cNvSpPr txBox="1"/>
          <p:nvPr/>
        </p:nvSpPr>
        <p:spPr>
          <a:xfrm>
            <a:off x="3133090" y="3948688"/>
            <a:ext cx="5925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43448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.3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СПЛИТ СТРАТЕГИИ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" y="27339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8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.4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БЫСТРЕЕ И АГРЕССИВНЕЕ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Здесь раньше был пост, но теперь он перенесён в другое место. Пройдите по новой ссылке чтобы его прочитать.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244" y="18957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617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2" y="443484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1190" y="7490461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42279475-D772-4EA4-A3EC-7F580D26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392465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FC3E32C-055F-4031-9D93-C48B9566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33" y="165302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6142AC50-A9C9-4266-B87B-EAED3B45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2" y="306293"/>
            <a:ext cx="2206268" cy="22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8629D7B-A666-47F8-B74E-96384289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B917919-48C4-4BB7-BBD8-BEF3ED7B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29" y="2754200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624DC551-4C8F-4CB4-A155-93457359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7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6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33474C-B3E2-4267-AB6B-39AEFBF3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9" y="4650701"/>
            <a:ext cx="1950720" cy="19507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F621059-79DE-4302-9F78-7138FE7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9" y="4650701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A5353B-B338-4113-99B3-5FC0D5C8F1C8}"/>
              </a:ext>
            </a:extLst>
          </p:cNvPr>
          <p:cNvSpPr txBox="1"/>
          <p:nvPr/>
        </p:nvSpPr>
        <p:spPr>
          <a:xfrm>
            <a:off x="3176009" y="3429000"/>
            <a:ext cx="24753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Изменение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формы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6F4F2-21A3-4995-9CB6-C0421A21368A}"/>
              </a:ext>
            </a:extLst>
          </p:cNvPr>
          <p:cNvSpPr txBox="1"/>
          <p:nvPr/>
        </p:nvSpPr>
        <p:spPr>
          <a:xfrm>
            <a:off x="6431031" y="3443486"/>
            <a:ext cx="2157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Итоговый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95166B-76FD-42D4-9CF9-6E9E4C5E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28" y="4541287"/>
            <a:ext cx="2270098" cy="22700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384B1E-7B68-4705-8BA1-05C5114C7864}"/>
              </a:ext>
            </a:extLst>
          </p:cNvPr>
          <p:cNvSpPr txBox="1"/>
          <p:nvPr/>
        </p:nvSpPr>
        <p:spPr>
          <a:xfrm>
            <a:off x="9592215" y="3429000"/>
            <a:ext cx="1643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Дев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сборки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7ED82-2535-4923-B68A-11968E36C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9" y="1223743"/>
            <a:ext cx="2222973" cy="1940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77AF21-A842-4954-ADCD-1A358C40D0EE}"/>
              </a:ext>
            </a:extLst>
          </p:cNvPr>
          <p:cNvSpPr txBox="1"/>
          <p:nvPr/>
        </p:nvSpPr>
        <p:spPr>
          <a:xfrm>
            <a:off x="366150" y="106680"/>
            <a:ext cx="2900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Изначальный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BBD674-9FA7-4C53-959F-4DC01B4F1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156" y="1223743"/>
            <a:ext cx="2051423" cy="20514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6C1EE4-3376-4C55-B107-0162D2D15EF9}"/>
              </a:ext>
            </a:extLst>
          </p:cNvPr>
          <p:cNvSpPr txBox="1"/>
          <p:nvPr/>
        </p:nvSpPr>
        <p:spPr>
          <a:xfrm>
            <a:off x="3579500" y="138905"/>
            <a:ext cx="2356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Округлили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его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9961E1-2E35-44F3-9632-938CF0ACE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031" y="1215451"/>
            <a:ext cx="2051423" cy="2051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86C0ED-27D3-4F9B-9E35-16C932395C9D}"/>
              </a:ext>
            </a:extLst>
          </p:cNvPr>
          <p:cNvSpPr txBox="1"/>
          <p:nvPr/>
        </p:nvSpPr>
        <p:spPr>
          <a:xfrm>
            <a:off x="6494780" y="106680"/>
            <a:ext cx="1923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ярче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457134-F61F-471E-A37D-19B7EC567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898" y="1223743"/>
            <a:ext cx="2021466" cy="20214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AEC1E3-D349-4990-998A-1C715CC1B29B}"/>
              </a:ext>
            </a:extLst>
          </p:cNvPr>
          <p:cNvSpPr txBox="1"/>
          <p:nvPr/>
        </p:nvSpPr>
        <p:spPr>
          <a:xfrm>
            <a:off x="8698597" y="106680"/>
            <a:ext cx="3100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светлее цвета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653FDA-7112-4B1A-9DE2-34BE9DB5B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13" y="4549998"/>
            <a:ext cx="2051423" cy="20514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7219D9-F744-46DF-BE19-0246144C5581}"/>
              </a:ext>
            </a:extLst>
          </p:cNvPr>
          <p:cNvSpPr txBox="1"/>
          <p:nvPr/>
        </p:nvSpPr>
        <p:spPr>
          <a:xfrm>
            <a:off x="585788" y="3429000"/>
            <a:ext cx="2162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Добавили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градиент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709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466372-FBDF-4041-8486-8C86CD25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0079" cy="2864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88579-60DE-4B85-8AD2-F3A6E233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9" y="0"/>
            <a:ext cx="5083143" cy="2864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BF3ECB-D8E7-4FE3-9BB6-395BF14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4922"/>
            <a:ext cx="5180079" cy="2927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7115D8-770D-4807-857F-2E70BD0E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79" y="2864922"/>
            <a:ext cx="5083143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08E9C-A1ED-4DF8-A4C5-9CD3A122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76" y="2898760"/>
            <a:ext cx="4286848" cy="229584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3220590" y="850900"/>
            <a:ext cx="48670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TT Hoves" panose="02000803040000020004" pitchFamily="2" charset="-52"/>
              </a:rPr>
              <a:t>ХОСТЛИСТЫ </a:t>
            </a:r>
            <a:r>
              <a:rPr lang="en-US" sz="4400" b="1" dirty="0">
                <a:latin typeface="TT Hoves" panose="02000803040000020004" pitchFamily="2" charset="-52"/>
              </a:rPr>
              <a:t>RIP</a:t>
            </a: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293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4D6D4-0F25-47DD-A73B-0D89F504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70874" b="47168"/>
          <a:stretch/>
        </p:blipFill>
        <p:spPr>
          <a:xfrm>
            <a:off x="4373690" y="2489077"/>
            <a:ext cx="2870258" cy="286186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1896512" y="850900"/>
            <a:ext cx="7515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TT Hoves" panose="02000803040000020004" pitchFamily="2" charset="-52"/>
              </a:rPr>
              <a:t>RIP </a:t>
            </a:r>
            <a:r>
              <a:rPr lang="ru-RU" sz="4400" b="1" dirty="0">
                <a:latin typeface="TT Hoves" panose="02000803040000020004" pitchFamily="2" charset="-52"/>
              </a:rPr>
              <a:t>Кнопка «Становить </a:t>
            </a:r>
            <a:r>
              <a:rPr lang="en-US" sz="4400" b="1" dirty="0">
                <a:latin typeface="TT Hoves" panose="02000803040000020004" pitchFamily="2" charset="-52"/>
              </a:rPr>
              <a:t>Z</a:t>
            </a:r>
            <a:r>
              <a:rPr lang="ru-RU" sz="4400" b="1" dirty="0">
                <a:latin typeface="TT Hoves" panose="02000803040000020004" pitchFamily="2" charset="-52"/>
              </a:rPr>
              <a:t>»</a:t>
            </a:r>
            <a:endParaRPr lang="en-US" sz="4400" b="1" dirty="0">
              <a:latin typeface="TT Hoves" panose="02000803040000020004" pitchFamily="2" charset="-52"/>
            </a:endParaRP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2609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55F3DE-8B3E-4AE7-B141-646FB429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27" y="982027"/>
            <a:ext cx="862013" cy="8096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B80D84-D920-4701-ADAF-72F14707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6"/>
          <a:stretch/>
        </p:blipFill>
        <p:spPr>
          <a:xfrm>
            <a:off x="4312760" y="6258"/>
            <a:ext cx="5172998" cy="452764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C14A274-E264-4DD2-A971-D3633D0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6777">
                        <a14:foregroundMark x1="31152" y1="9961" x2="31152" y2="9961"/>
                        <a14:foregroundMark x1="6152" y1="35938" x2="6152" y2="35938"/>
                        <a14:foregroundMark x1="92871" y1="42578" x2="92871" y2="42578"/>
                        <a14:foregroundMark x1="96777" y1="39844" x2="96777" y2="39844"/>
                        <a14:foregroundMark x1="37695" y1="12988" x2="37695" y2="12988"/>
                        <a14:foregroundMark x1="16406" y1="19238" x2="29590" y2="16406"/>
                        <a14:foregroundMark x1="40137" y1="23242" x2="40137" y2="23242"/>
                        <a14:foregroundMark x1="38770" y1="20801" x2="41211" y2="28125"/>
                        <a14:foregroundMark x1="43359" y1="23535" x2="46289" y2="1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20" y="293711"/>
            <a:ext cx="3952736" cy="39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5C0ADED-8ABD-4528-A536-E6F20A382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3423789" y="1147614"/>
            <a:ext cx="403860" cy="478450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239486" y="459395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2-3 HOURS...</a:t>
            </a:r>
          </a:p>
        </p:txBody>
      </p:sp>
    </p:spTree>
    <p:extLst>
      <p:ext uri="{BB962C8B-B14F-4D97-AF65-F5344CB8AC3E}">
        <p14:creationId xmlns:p14="http://schemas.microsoft.com/office/powerpoint/2010/main" val="45625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IPHONE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A7D52-9DFF-43C1-89D5-D438E54A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" y="2160440"/>
            <a:ext cx="2537112" cy="25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132</Words>
  <Application>Microsoft Office PowerPoint</Application>
  <PresentationFormat>Широкоэкранный</PresentationFormat>
  <Paragraphs>45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Privacy</cp:lastModifiedBy>
  <cp:revision>66</cp:revision>
  <dcterms:created xsi:type="dcterms:W3CDTF">2025-04-25T19:45:24Z</dcterms:created>
  <dcterms:modified xsi:type="dcterms:W3CDTF">2025-08-29T14:20:05Z</dcterms:modified>
</cp:coreProperties>
</file>